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C10878-3CBB-4BE2-8F8D-103262C2628B}">
  <a:tblStyle styleId="{37C10878-3CBB-4BE2-8F8D-103262C262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2fe4e8d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2fe4e8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7faf015a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7faf015a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faf015a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7faf015a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faf015a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7faf015a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faf015a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faf015a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faf015a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faf015a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2fe4e8d8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2fe4e8d8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faf015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faf015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500b368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3500b368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3500b36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3500b36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2fe4e8d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2fe4e8d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faf015a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faf015a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faf015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faf015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7faf015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7faf015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faf015a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7faf015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7faf015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7faf015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7faf015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7faf015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7faf015a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7faf015a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faf015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faf015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faf015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faf015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faf015a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faf015a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2fe4e8d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2fe4e8d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3500b368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3500b368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2fe4e8d8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2fe4e8d8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faf015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faf015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faf015a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faf015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faf015a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faf015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faf015a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faf015a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80975" y="744575"/>
            <a:ext cx="8027700" cy="15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图的基础算法 (一)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MST 最小生成树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07325" y="2531100"/>
            <a:ext cx="6891900" cy="14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1168  Optimize Water Distribution in a Village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1135  Connecting Cities With Minimum Cost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1584  Min Cost to Connect All Points   </a:t>
            </a:r>
            <a:endParaRPr sz="2500"/>
          </a:p>
        </p:txBody>
      </p:sp>
      <p:sp>
        <p:nvSpPr>
          <p:cNvPr id="56" name="Google Shape;56;p13"/>
          <p:cNvSpPr txBox="1"/>
          <p:nvPr/>
        </p:nvSpPr>
        <p:spPr>
          <a:xfrm>
            <a:off x="6788150" y="4412900"/>
            <a:ext cx="1714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00" y="0"/>
            <a:ext cx="69706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75" y="0"/>
            <a:ext cx="6924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25" y="0"/>
            <a:ext cx="6965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458" y="0"/>
            <a:ext cx="68859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75" y="0"/>
            <a:ext cx="69706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776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401" y="0"/>
            <a:ext cx="4629598" cy="25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400" y="2531525"/>
            <a:ext cx="316753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7322925" y="3096225"/>
            <a:ext cx="1548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下面是kruscal我们之后回来看</a:t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6562750" y="375275"/>
            <a:ext cx="2479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Arrays.sort(connections, (a, b) -&gt; Integer.compare(a[2], b[2])); 防止越界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39400" cy="46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4339125" y="211875"/>
            <a:ext cx="41772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每次我们需要一个well时(修建在某个house上), 它带来的cost在数值相当于这个house连接到一个well的cost, 那么其实我们可以只用一个虚拟的well, 每个house在自己的位置修建well, 都相当于连接唯一的虚拟well到当前点.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所以分为两步: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在邻接表加入well和house和cost组成的虚拟edge.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常规MST. </a:t>
            </a:r>
            <a:endParaRPr sz="100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079" y="1788975"/>
            <a:ext cx="5404923" cy="33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" y="747775"/>
            <a:ext cx="8839200" cy="116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/>
          <p:nvPr/>
        </p:nvSpPr>
        <p:spPr>
          <a:xfrm>
            <a:off x="571500" y="1520400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76" y="1845475"/>
            <a:ext cx="5750024" cy="31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176700" y="2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 naive implementation</a:t>
            </a:r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6825625" y="2378675"/>
            <a:ext cx="19893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</a:t>
            </a:r>
            <a:r>
              <a:rPr lang="en"/>
              <a:t>适用pq来找往出走的最近边，而是暴力扫一遍所有往出走的边, 找最小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05552" cy="20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2250"/>
            <a:ext cx="3927076" cy="2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375" y="0"/>
            <a:ext cx="3121482" cy="31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7067175" y="52775"/>
            <a:ext cx="2301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</a:t>
            </a:r>
            <a:r>
              <a:rPr lang="en"/>
              <a:t>实现的prim TLE超时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O(ElogV)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154425" y="1478025"/>
            <a:ext cx="744000" cy="672600"/>
          </a:xfrm>
          <a:prstGeom prst="flowChartSummingJunct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TLE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146" y="3179050"/>
            <a:ext cx="4982853" cy="19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694650" y="4481550"/>
            <a:ext cx="3466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pq的O(v2) </a:t>
            </a:r>
            <a:r>
              <a:rPr lang="en"/>
              <a:t>naive implementation 36ms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Kruskal算法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Kruskal算法用于计算一个图的最小生成树。这个算法的步骤如下：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按照边的权重从小到达进行排序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依次将每条边增加到最小生成树中，除非这条边会造成回路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4303"/>
            <a:ext cx="9144000" cy="85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400" y="3585375"/>
            <a:ext cx="3091600" cy="15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3320600" y="4089350"/>
            <a:ext cx="2376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</a:t>
            </a:r>
            <a:r>
              <a:rPr lang="en"/>
              <a:t>模板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100" y="0"/>
            <a:ext cx="5771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955900" y="425600"/>
            <a:ext cx="19209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spanning是</a:t>
            </a:r>
            <a:r>
              <a:rPr lang="en"/>
              <a:t>跨度，广度的意思，这里可以理解为距离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40" y="0"/>
            <a:ext cx="57173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950" y="0"/>
            <a:ext cx="56710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250" y="0"/>
            <a:ext cx="63428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25" y="0"/>
            <a:ext cx="6078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800" y="0"/>
            <a:ext cx="59382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Kruskal算法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75" y="0"/>
            <a:ext cx="65685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24" y="751800"/>
            <a:ext cx="5030851" cy="43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360724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4559375" y="155050"/>
            <a:ext cx="4006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略快于</a:t>
            </a:r>
            <a:r>
              <a:rPr lang="en"/>
              <a:t>prim，kruscal 26ms,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459"/>
            <a:ext cx="9144001" cy="452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Summary</a:t>
            </a:r>
            <a:endParaRPr sz="3400"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icrosoft Yahei"/>
              <a:buAutoNum type="arabicPeriod"/>
            </a:pPr>
            <a:r>
              <a:rPr lang="en">
                <a:solidFill>
                  <a:srgbClr val="000000"/>
                </a:solidFill>
              </a:rPr>
              <a:t>注意区分</a:t>
            </a:r>
            <a:r>
              <a:rPr lang="en">
                <a:solidFill>
                  <a:srgbClr val="000000"/>
                </a:solidFill>
              </a:rPr>
              <a:t>Floyd warshall</a:t>
            </a:r>
            <a:r>
              <a:rPr lang="en">
                <a:solidFill>
                  <a:srgbClr val="000000"/>
                </a:solidFill>
              </a:rPr>
              <a:t>算法, Dijkstra算法以及bellman-Ford算法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这些是用来求单源最短路径 or 任意两点最短路径，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icrosoft Yahei"/>
              <a:buAutoNum type="arabicPeriod"/>
            </a:pPr>
            <a:r>
              <a:rPr lang="en">
                <a:solidFill>
                  <a:srgbClr val="000000"/>
                </a:solidFill>
              </a:rPr>
              <a:t>稠密图用naive prim, 稀疏图用</a:t>
            </a:r>
            <a:r>
              <a:rPr lang="en">
                <a:solidFill>
                  <a:srgbClr val="000000"/>
                </a:solidFill>
              </a:rPr>
              <a:t>kruskal</a:t>
            </a:r>
            <a:r>
              <a:rPr lang="en">
                <a:solidFill>
                  <a:srgbClr val="000000"/>
                </a:solidFill>
              </a:rPr>
              <a:t> 或者pq prim</a:t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Prim Native implementation O(V2)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Prim PQ implementation O(ElogV)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Kruskal UF implementation O(ElogE) (或者更小范围ElogV，E &lt;= V2)</a:t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那些处理MST的算法？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 Native implementation O(V2) </a:t>
            </a:r>
            <a:r>
              <a:rPr lang="en"/>
              <a:t>稠密图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 PQ implementation O(ElogV) </a:t>
            </a:r>
            <a:r>
              <a:rPr lang="en"/>
              <a:t>稀疏图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Kruskal</a:t>
            </a:r>
            <a:r>
              <a:rPr lang="en"/>
              <a:t> UF implementation O(ElogE) (</a:t>
            </a:r>
            <a:r>
              <a:rPr lang="en"/>
              <a:t>或者更大范围ElogV，E &lt;= V2) 稀疏图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Java API does not provide a Fibonacci heap. The java.util.PriorityQueue is a binary heap.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332975"/>
            <a:ext cx="85206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Prim算法</a:t>
            </a:r>
            <a:endParaRPr b="1"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    Prim算法是解决最小生成树的常用算法。它采取贪心策略，从指定的顶点开始寻找最小权值的邻接点。图G=&lt;V,E&gt;，初始时S={V</a:t>
            </a: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0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}，把与V</a:t>
            </a:r>
            <a:r>
              <a:rPr lang="en" sz="7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0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相邻接，且边的权值最小的顶点加入到S。不断地把S中的顶点与V-S中顶点的最小权值边加入，直到所有顶点都已加入到S中。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方法1：使用pq每次找出最近的下一个点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SimSun"/>
                <a:ea typeface="SimSun"/>
                <a:cs typeface="SimSun"/>
                <a:sym typeface="SimSun"/>
              </a:rPr>
              <a:t>方法2：暴力扫所有点找出最近的下一个定点，此定点进set同时，对所有通过定点的点做edge relaxiation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lnSpc>
                <a:spcPct val="18571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SimSun"/>
              <a:ea typeface="SimSun"/>
              <a:cs typeface="SimSun"/>
              <a:sym typeface="SimSun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952500" y="318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{37C10878-3CBB-4BE2-8F8D-103262C2628B}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dense稠密图E=V2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sparse</a:t>
                      </a:r>
                      <a:r>
                        <a:rPr lang="en"/>
                        <a:t>稀疏图E&lt;&lt;V2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prim实现方法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adjacent matrix O(V2)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adjacent list O(ElogV)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PQ </a:t>
            </a:r>
            <a:r>
              <a:rPr lang="en"/>
              <a:t>implementation Prim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444"/>
            <a:ext cx="9144000" cy="247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172525" y="328075"/>
            <a:ext cx="21243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ElogV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650" y="0"/>
            <a:ext cx="6850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454" y="-27450"/>
            <a:ext cx="6951822" cy="51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550" y="0"/>
            <a:ext cx="69255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442600" y="328075"/>
            <a:ext cx="2429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04040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Prim算法</a:t>
            </a:r>
            <a:endParaRPr b="1" sz="3200">
              <a:solidFill>
                <a:srgbClr val="404040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375" y="0"/>
            <a:ext cx="70244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